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Venkatesh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:731121104053</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8</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Gokulavasan A</cp:lastModifiedBy>
  <cp:revision>12</cp:revision>
  <dcterms:created xsi:type="dcterms:W3CDTF">2024-04-08T06:28:37Z</dcterms:created>
  <dcterms:modified xsi:type="dcterms:W3CDTF">2024-04-10T05:52:05Z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